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57" r:id="rId5"/>
    <p:sldId id="260" r:id="rId6"/>
    <p:sldId id="263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10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uluaren diapositi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u-ES" smtClean="0"/>
              <a:t>Egin klik maisuaren azpititulu-estiloa editatzeko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A4B9526-28C6-45FF-8F51-E843DFA6A127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06BF36-0295-4496-81C6-553404A2526A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9526-28C6-45FF-8F51-E843DFA6A127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BF36-0295-4496-81C6-553404A252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u-ES" smtClean="0"/>
              <a:t>Egin klik titulu maisuaren estiloa aldatzeko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9526-28C6-45FF-8F51-E843DFA6A127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BF36-0295-4496-81C6-553404A252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9526-28C6-45FF-8F51-E843DFA6A127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BF36-0295-4496-81C6-553404A252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9526-28C6-45FF-8F51-E843DFA6A127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BF36-0295-4496-81C6-553404A252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9526-28C6-45FF-8F51-E843DFA6A127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BF36-0295-4496-81C6-553404A2526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u-ES" smtClean="0"/>
              <a:t>Egin klik titulu maisuaren estiloa aldatzeko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9526-28C6-45FF-8F51-E843DFA6A127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BF36-0295-4496-81C6-553404A252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9526-28C6-45FF-8F51-E843DFA6A127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BF36-0295-4496-81C6-553404A252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9526-28C6-45FF-8F51-E843DFA6A127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BF36-0295-4496-81C6-553404A252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9526-28C6-45FF-8F51-E843DFA6A127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BF36-0295-4496-81C6-553404A2526A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u-ES" smtClean="0"/>
              <a:t>Egin klik titulu maisuaren estiloa aldatzeko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u-ES" smtClean="0"/>
              <a:t>Egin klik titulu maisuaren estiloa aldatzeko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u-ES" smtClean="0"/>
              <a:t>Egin klik ikonoan, irudia eransteko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9526-28C6-45FF-8F51-E843DFA6A127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BF36-0295-4496-81C6-553404A252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A4B9526-28C6-45FF-8F51-E843DFA6A127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106BF36-0295-4496-81C6-553404A2526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AUTOBABES PLANA</a:t>
            </a:r>
            <a:endParaRPr lang="es-ES" dirty="0"/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Nola</a:t>
            </a:r>
            <a:r>
              <a:rPr lang="es-ES" dirty="0" smtClean="0"/>
              <a:t> </a:t>
            </a:r>
            <a:r>
              <a:rPr lang="es-ES" dirty="0" err="1" smtClean="0"/>
              <a:t>jardun</a:t>
            </a:r>
            <a:r>
              <a:rPr lang="es-ES" dirty="0" smtClean="0"/>
              <a:t> </a:t>
            </a:r>
            <a:r>
              <a:rPr lang="es-ES" dirty="0" err="1" smtClean="0"/>
              <a:t>larrialdietan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80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es-ES" dirty="0" smtClean="0"/>
              <a:t>ALARMA</a:t>
            </a:r>
            <a:endParaRPr lang="es-ES" dirty="0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Alarma </a:t>
            </a:r>
            <a:r>
              <a:rPr lang="es-ES" dirty="0" err="1" smtClean="0"/>
              <a:t>Jesusek</a:t>
            </a:r>
            <a:r>
              <a:rPr lang="es-ES" dirty="0" smtClean="0"/>
              <a:t> </a:t>
            </a:r>
            <a:r>
              <a:rPr lang="es-ES" dirty="0" err="1" smtClean="0"/>
              <a:t>bakarrik</a:t>
            </a:r>
            <a:r>
              <a:rPr lang="es-ES" dirty="0" smtClean="0"/>
              <a:t> </a:t>
            </a:r>
            <a:r>
              <a:rPr lang="es-ES" dirty="0" err="1" smtClean="0"/>
              <a:t>jo</a:t>
            </a:r>
            <a:r>
              <a:rPr lang="es-ES" dirty="0" smtClean="0"/>
              <a:t> </a:t>
            </a:r>
            <a:r>
              <a:rPr lang="es-ES" dirty="0" err="1" smtClean="0"/>
              <a:t>dezake</a:t>
            </a:r>
            <a:endParaRPr lang="es-ES" dirty="0" smtClean="0"/>
          </a:p>
          <a:p>
            <a:r>
              <a:rPr lang="es-ES" dirty="0" err="1" smtClean="0"/>
              <a:t>Jesus</a:t>
            </a:r>
            <a:r>
              <a:rPr lang="es-ES" dirty="0" smtClean="0"/>
              <a:t> </a:t>
            </a:r>
            <a:r>
              <a:rPr lang="es-ES" dirty="0" err="1" smtClean="0"/>
              <a:t>egon</a:t>
            </a:r>
            <a:r>
              <a:rPr lang="es-ES" dirty="0" smtClean="0"/>
              <a:t> </a:t>
            </a:r>
            <a:r>
              <a:rPr lang="es-ES" dirty="0" err="1" smtClean="0"/>
              <a:t>ezean</a:t>
            </a:r>
            <a:r>
              <a:rPr lang="es-ES" dirty="0" smtClean="0"/>
              <a:t>, </a:t>
            </a:r>
            <a:r>
              <a:rPr lang="es-ES" dirty="0" err="1" smtClean="0"/>
              <a:t>honako</a:t>
            </a:r>
            <a:r>
              <a:rPr lang="es-ES" dirty="0" smtClean="0"/>
              <a:t> </a:t>
            </a:r>
            <a:r>
              <a:rPr lang="es-ES" dirty="0" err="1" smtClean="0"/>
              <a:t>hauek</a:t>
            </a:r>
            <a:r>
              <a:rPr lang="es-ES" dirty="0" smtClean="0"/>
              <a:t> </a:t>
            </a:r>
            <a:r>
              <a:rPr lang="es-ES" dirty="0" err="1" smtClean="0"/>
              <a:t>izango</a:t>
            </a:r>
            <a:r>
              <a:rPr lang="es-ES" dirty="0" smtClean="0"/>
              <a:t> </a:t>
            </a:r>
            <a:r>
              <a:rPr lang="es-ES" dirty="0" err="1" smtClean="0"/>
              <a:t>dira</a:t>
            </a:r>
            <a:r>
              <a:rPr lang="es-ES" dirty="0" smtClean="0"/>
              <a:t> </a:t>
            </a:r>
            <a:r>
              <a:rPr lang="es-ES" dirty="0" err="1" smtClean="0"/>
              <a:t>larrialdi</a:t>
            </a:r>
            <a:r>
              <a:rPr lang="es-ES" dirty="0" smtClean="0"/>
              <a:t> </a:t>
            </a:r>
            <a:r>
              <a:rPr lang="es-ES" dirty="0" err="1" smtClean="0"/>
              <a:t>arduradunak</a:t>
            </a:r>
            <a:r>
              <a:rPr lang="es-ES" dirty="0" smtClean="0"/>
              <a:t>, </a:t>
            </a:r>
            <a:r>
              <a:rPr lang="es-ES" dirty="0" err="1" smtClean="0"/>
              <a:t>hurrenkera</a:t>
            </a:r>
            <a:r>
              <a:rPr lang="es-ES" dirty="0" smtClean="0"/>
              <a:t> </a:t>
            </a:r>
            <a:r>
              <a:rPr lang="es-ES" dirty="0" err="1" smtClean="0"/>
              <a:t>honetan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Bulegaria</a:t>
            </a:r>
            <a:endParaRPr lang="es-ES" dirty="0" smtClean="0"/>
          </a:p>
          <a:p>
            <a:pPr lvl="1"/>
            <a:r>
              <a:rPr lang="es-ES" dirty="0" err="1" smtClean="0"/>
              <a:t>Mantenu</a:t>
            </a:r>
            <a:r>
              <a:rPr lang="es-ES" dirty="0" err="1"/>
              <a:t>-</a:t>
            </a:r>
            <a:r>
              <a:rPr lang="es-ES" dirty="0" err="1" smtClean="0"/>
              <a:t>arduraduna</a:t>
            </a:r>
            <a:endParaRPr lang="es-ES" dirty="0" smtClean="0"/>
          </a:p>
          <a:p>
            <a:pPr lvl="1"/>
            <a:r>
              <a:rPr lang="es-ES" dirty="0" err="1" smtClean="0"/>
              <a:t>Zuzendaria</a:t>
            </a:r>
            <a:endParaRPr lang="es-ES" dirty="0" smtClean="0"/>
          </a:p>
          <a:p>
            <a:pPr lvl="1"/>
            <a:r>
              <a:rPr lang="es-ES" dirty="0" err="1" smtClean="0"/>
              <a:t>Dagoen</a:t>
            </a:r>
            <a:r>
              <a:rPr lang="es-ES" dirty="0" smtClean="0"/>
              <a:t> </a:t>
            </a:r>
            <a:r>
              <a:rPr lang="es-ES" dirty="0" err="1" smtClean="0"/>
              <a:t>irakaslea</a:t>
            </a:r>
            <a:endParaRPr lang="es-ES" dirty="0" smtClean="0"/>
          </a:p>
          <a:p>
            <a:r>
              <a:rPr lang="es-ES" dirty="0" err="1" smtClean="0"/>
              <a:t>Larrialdia</a:t>
            </a:r>
            <a:r>
              <a:rPr lang="es-ES" dirty="0" smtClean="0"/>
              <a:t> </a:t>
            </a:r>
            <a:r>
              <a:rPr lang="es-ES" dirty="0" err="1" smtClean="0"/>
              <a:t>beste</a:t>
            </a:r>
            <a:r>
              <a:rPr lang="es-ES" dirty="0" smtClean="0"/>
              <a:t> </a:t>
            </a:r>
            <a:r>
              <a:rPr lang="es-ES" dirty="0" err="1" smtClean="0"/>
              <a:t>edonork</a:t>
            </a:r>
            <a:r>
              <a:rPr lang="es-ES" dirty="0" smtClean="0"/>
              <a:t> </a:t>
            </a:r>
            <a:r>
              <a:rPr lang="es-ES" dirty="0" err="1" smtClean="0"/>
              <a:t>antzematen</a:t>
            </a:r>
            <a:r>
              <a:rPr lang="es-ES" dirty="0" smtClean="0"/>
              <a:t> </a:t>
            </a:r>
            <a:r>
              <a:rPr lang="es-ES" dirty="0" err="1" smtClean="0"/>
              <a:t>badu</a:t>
            </a:r>
            <a:r>
              <a:rPr lang="es-ES" dirty="0" smtClean="0"/>
              <a:t>, </a:t>
            </a:r>
            <a:r>
              <a:rPr lang="es-ES" dirty="0" err="1" smtClean="0"/>
              <a:t>aipatutako</a:t>
            </a:r>
            <a:r>
              <a:rPr lang="es-ES" dirty="0" smtClean="0"/>
              <a:t> </a:t>
            </a:r>
            <a:r>
              <a:rPr lang="es-ES" dirty="0" err="1" smtClean="0"/>
              <a:t>pertsonari</a:t>
            </a:r>
            <a:r>
              <a:rPr lang="es-ES" dirty="0" smtClean="0"/>
              <a:t> </a:t>
            </a:r>
            <a:r>
              <a:rPr lang="es-ES" dirty="0" err="1" smtClean="0"/>
              <a:t>jakinarazi</a:t>
            </a:r>
            <a:endParaRPr lang="es-ES" dirty="0" smtClean="0"/>
          </a:p>
          <a:p>
            <a:r>
              <a:rPr lang="es-ES" dirty="0" err="1" smtClean="0"/>
              <a:t>Lapurreta</a:t>
            </a:r>
            <a:r>
              <a:rPr lang="es-ES" dirty="0" smtClean="0"/>
              <a:t>-alarma		</a:t>
            </a:r>
            <a:r>
              <a:rPr lang="es-ES" dirty="0" err="1" smtClean="0"/>
              <a:t>Larrialdi</a:t>
            </a:r>
            <a:r>
              <a:rPr lang="es-ES" dirty="0" smtClean="0"/>
              <a:t>-alarma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lapurreta alar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5696" y="5589240"/>
            <a:ext cx="609600" cy="609600"/>
          </a:xfrm>
          <a:prstGeom prst="rect">
            <a:avLst/>
          </a:prstGeom>
        </p:spPr>
      </p:pic>
      <p:pic>
        <p:nvPicPr>
          <p:cNvPr id="5" name="su alarm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0152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2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ZENTROAN ANTZEMANDAKO ARRISKUAK</a:t>
            </a:r>
            <a:endParaRPr lang="es-ES" dirty="0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 err="1" smtClean="0"/>
              <a:t>Naturalak</a:t>
            </a:r>
            <a:endParaRPr lang="es-ES" dirty="0" smtClean="0"/>
          </a:p>
          <a:p>
            <a:pPr lvl="1"/>
            <a:r>
              <a:rPr lang="es-ES" dirty="0" err="1" smtClean="0"/>
              <a:t>Uholdeak</a:t>
            </a:r>
            <a:endParaRPr lang="es-ES" dirty="0" smtClean="0"/>
          </a:p>
          <a:p>
            <a:pPr lvl="1"/>
            <a:r>
              <a:rPr lang="es-ES" dirty="0" err="1" smtClean="0"/>
              <a:t>Luiziak</a:t>
            </a:r>
            <a:endParaRPr lang="es-ES" dirty="0" smtClean="0"/>
          </a:p>
          <a:p>
            <a:r>
              <a:rPr lang="es-ES" dirty="0" err="1" smtClean="0"/>
              <a:t>Teknologikoak</a:t>
            </a:r>
            <a:endParaRPr lang="es-ES" dirty="0" smtClean="0"/>
          </a:p>
          <a:p>
            <a:pPr lvl="1"/>
            <a:r>
              <a:rPr lang="es-ES" dirty="0" err="1" smtClean="0"/>
              <a:t>Suteak</a:t>
            </a:r>
            <a:r>
              <a:rPr lang="es-ES" dirty="0" smtClean="0"/>
              <a:t> eta </a:t>
            </a:r>
            <a:r>
              <a:rPr lang="es-ES" dirty="0" err="1" smtClean="0"/>
              <a:t>leherketak</a:t>
            </a:r>
            <a:endParaRPr lang="es-ES" dirty="0" smtClean="0"/>
          </a:p>
          <a:p>
            <a:pPr lvl="1"/>
            <a:r>
              <a:rPr lang="es-ES" dirty="0" err="1" smtClean="0"/>
              <a:t>Instalazioak</a:t>
            </a:r>
            <a:r>
              <a:rPr lang="es-ES" dirty="0" smtClean="0"/>
              <a:t> </a:t>
            </a:r>
            <a:r>
              <a:rPr lang="es-ES" dirty="0" err="1" smtClean="0"/>
              <a:t>hondatzea</a:t>
            </a:r>
            <a:endParaRPr lang="es-ES" dirty="0" smtClean="0"/>
          </a:p>
          <a:p>
            <a:pPr lvl="1"/>
            <a:r>
              <a:rPr lang="es-ES" dirty="0" err="1" smtClean="0"/>
              <a:t>Produktu</a:t>
            </a:r>
            <a:r>
              <a:rPr lang="es-ES" dirty="0" smtClean="0"/>
              <a:t> </a:t>
            </a:r>
            <a:r>
              <a:rPr lang="es-ES" dirty="0" err="1" smtClean="0"/>
              <a:t>arriskutsuak</a:t>
            </a:r>
            <a:endParaRPr lang="es-ES" dirty="0" smtClean="0"/>
          </a:p>
          <a:p>
            <a:pPr lvl="1"/>
            <a:r>
              <a:rPr lang="es-ES" smtClean="0"/>
              <a:t>TPC (?)</a:t>
            </a:r>
            <a:endParaRPr lang="es-ES" dirty="0" smtClean="0"/>
          </a:p>
          <a:p>
            <a:pPr lvl="1"/>
            <a:r>
              <a:rPr lang="es-ES" dirty="0" smtClean="0"/>
              <a:t>TPF (?)</a:t>
            </a:r>
          </a:p>
          <a:p>
            <a:r>
              <a:rPr lang="es-ES" dirty="0" err="1" smtClean="0"/>
              <a:t>Sozialak</a:t>
            </a:r>
            <a:endParaRPr lang="es-ES" dirty="0" smtClean="0"/>
          </a:p>
          <a:p>
            <a:pPr lvl="1"/>
            <a:r>
              <a:rPr lang="es-ES" dirty="0" err="1" smtClean="0"/>
              <a:t>Lapurreta</a:t>
            </a:r>
            <a:endParaRPr lang="es-ES" dirty="0" smtClean="0"/>
          </a:p>
          <a:p>
            <a:pPr lvl="1"/>
            <a:r>
              <a:rPr lang="es-ES" dirty="0" err="1" smtClean="0"/>
              <a:t>Sabotaia</a:t>
            </a:r>
            <a:endParaRPr lang="es-ES" dirty="0" smtClean="0"/>
          </a:p>
          <a:p>
            <a:pPr lvl="1"/>
            <a:r>
              <a:rPr lang="es-ES" dirty="0" err="1" smtClean="0"/>
              <a:t>Terrorismoa</a:t>
            </a:r>
            <a:endParaRPr lang="es-ES" dirty="0" smtClean="0"/>
          </a:p>
          <a:p>
            <a:pPr lvl="1"/>
            <a:r>
              <a:rPr lang="es-ES" dirty="0" err="1" smtClean="0"/>
              <a:t>Bonba</a:t>
            </a:r>
            <a:r>
              <a:rPr lang="es-ES" dirty="0" smtClean="0"/>
              <a:t> </a:t>
            </a:r>
            <a:r>
              <a:rPr lang="es-ES" dirty="0" err="1" smtClean="0"/>
              <a:t>mehatxua</a:t>
            </a:r>
            <a:endParaRPr lang="es-ES" dirty="0" smtClean="0"/>
          </a:p>
          <a:p>
            <a:pPr lvl="1"/>
            <a:r>
              <a:rPr lang="es-ES" dirty="0" err="1" smtClean="0"/>
              <a:t>Grebak</a:t>
            </a:r>
            <a:r>
              <a:rPr lang="es-ES" dirty="0" smtClean="0"/>
              <a:t>, </a:t>
            </a:r>
            <a:r>
              <a:rPr lang="es-ES" dirty="0" err="1" smtClean="0"/>
              <a:t>manifestazioak</a:t>
            </a:r>
            <a:endParaRPr lang="es-ES" dirty="0" smtClean="0"/>
          </a:p>
          <a:p>
            <a:pPr lvl="1"/>
            <a:r>
              <a:rPr lang="es-ES" dirty="0" err="1" smtClean="0"/>
              <a:t>Lan</a:t>
            </a:r>
            <a:r>
              <a:rPr lang="es-ES" dirty="0" smtClean="0"/>
              <a:t> </a:t>
            </a:r>
            <a:r>
              <a:rPr lang="es-ES" dirty="0" err="1" smtClean="0"/>
              <a:t>istripuak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85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ARDURAK</a:t>
            </a:r>
            <a:endParaRPr lang="es-ES" dirty="0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u-ES" dirty="0"/>
              <a:t>Larrialdi-arduraduna: 	Jesus</a:t>
            </a:r>
            <a:endParaRPr lang="es-ES" dirty="0"/>
          </a:p>
          <a:p>
            <a:r>
              <a:rPr lang="eu-ES" dirty="0"/>
              <a:t>Komunikazio-arduraduna:	Marian</a:t>
            </a:r>
            <a:endParaRPr lang="es-ES" dirty="0"/>
          </a:p>
          <a:p>
            <a:r>
              <a:rPr lang="eu-ES" dirty="0"/>
              <a:t>Ebakuazio-arduraduna:</a:t>
            </a:r>
            <a:endParaRPr lang="es-ES" dirty="0"/>
          </a:p>
          <a:p>
            <a:pPr lvl="1"/>
            <a:r>
              <a:rPr lang="eu-ES" dirty="0"/>
              <a:t>0.solairua	Gimnasioan dagoen </a:t>
            </a:r>
            <a:r>
              <a:rPr lang="eu-ES" dirty="0" smtClean="0"/>
              <a:t>irakaslea (inor ez balego, Jesus arduratuko litzateke)</a:t>
            </a:r>
            <a:endParaRPr lang="es-ES" dirty="0"/>
          </a:p>
          <a:p>
            <a:pPr lvl="1"/>
            <a:r>
              <a:rPr lang="eu-ES" dirty="0"/>
              <a:t>1. solairua	Gimnasioan dagoen </a:t>
            </a:r>
            <a:r>
              <a:rPr lang="eu-ES" dirty="0" smtClean="0"/>
              <a:t>irakaslea (inor ez balego, Jesus arduratuko litzateke)</a:t>
            </a:r>
          </a:p>
          <a:p>
            <a:pPr lvl="1"/>
            <a:r>
              <a:rPr lang="eu-ES" dirty="0" smtClean="0"/>
              <a:t>2. solairua:	itxita</a:t>
            </a:r>
            <a:endParaRPr lang="es-ES" dirty="0"/>
          </a:p>
          <a:p>
            <a:pPr lvl="1"/>
            <a:r>
              <a:rPr lang="eu-ES" dirty="0"/>
              <a:t>3. solairua:	Marian</a:t>
            </a:r>
            <a:endParaRPr lang="es-ES" dirty="0"/>
          </a:p>
          <a:p>
            <a:pPr lvl="1"/>
            <a:r>
              <a:rPr lang="eu-ES" dirty="0"/>
              <a:t>4. solairua:	Irakasle gelan dagoen irakaslea</a:t>
            </a:r>
            <a:endParaRPr lang="es-ES" dirty="0"/>
          </a:p>
          <a:p>
            <a:pPr lvl="1"/>
            <a:r>
              <a:rPr lang="eu-ES" dirty="0" smtClean="0"/>
              <a:t>5. solairua: 	Jesus</a:t>
            </a:r>
            <a:r>
              <a:rPr lang="eu-ES" dirty="0"/>
              <a:t/>
            </a:r>
            <a:br>
              <a:rPr lang="eu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07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EBAKUAZIO ARDURADUNA</a:t>
            </a:r>
            <a:endParaRPr lang="es-ES" dirty="0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u-ES" dirty="0"/>
              <a:t>A</a:t>
            </a:r>
            <a:r>
              <a:rPr lang="eu-ES" dirty="0" smtClean="0"/>
              <a:t>larma </a:t>
            </a:r>
            <a:r>
              <a:rPr lang="eu-ES" dirty="0"/>
              <a:t>entzun bezain laster zentroa ebakuatzen hasiko </a:t>
            </a:r>
            <a:r>
              <a:rPr lang="eu-ES" dirty="0" smtClean="0"/>
              <a:t>da.</a:t>
            </a:r>
            <a:endParaRPr lang="es-ES" dirty="0"/>
          </a:p>
          <a:p>
            <a:pPr lvl="0"/>
            <a:r>
              <a:rPr lang="eu-ES" dirty="0" smtClean="0"/>
              <a:t>Irteerarik egokiena </a:t>
            </a:r>
            <a:r>
              <a:rPr lang="eu-ES" dirty="0"/>
              <a:t>zein </a:t>
            </a:r>
            <a:r>
              <a:rPr lang="eu-ES" dirty="0" smtClean="0"/>
              <a:t>den adierazi</a:t>
            </a:r>
          </a:p>
          <a:p>
            <a:pPr lvl="0"/>
            <a:r>
              <a:rPr lang="eu-ES" dirty="0" smtClean="0"/>
              <a:t>bilgunera bideratu</a:t>
            </a:r>
          </a:p>
          <a:p>
            <a:pPr lvl="0"/>
            <a:r>
              <a:rPr lang="eu-ES" dirty="0" smtClean="0"/>
              <a:t>Bilgunean jendea bildu </a:t>
            </a:r>
            <a:r>
              <a:rPr lang="eu-ES" dirty="0"/>
              <a:t>eta </a:t>
            </a:r>
            <a:r>
              <a:rPr lang="eu-ES" dirty="0" smtClean="0"/>
              <a:t>zenbatu</a:t>
            </a:r>
          </a:p>
          <a:p>
            <a:pPr lvl="0"/>
            <a:r>
              <a:rPr lang="eu-ES" dirty="0" smtClean="0"/>
              <a:t>Larrialdietako </a:t>
            </a:r>
            <a:r>
              <a:rPr lang="eu-ES" dirty="0"/>
              <a:t>arduradunari emaitza </a:t>
            </a:r>
            <a:r>
              <a:rPr lang="eu-ES" dirty="0" smtClean="0"/>
              <a:t>eman</a:t>
            </a:r>
            <a:endParaRPr lang="es-ES" dirty="0"/>
          </a:p>
          <a:p>
            <a:pPr lvl="0"/>
            <a:r>
              <a:rPr lang="eu-ES" dirty="0"/>
              <a:t>Atzean inor ez dela geratzen </a:t>
            </a:r>
            <a:r>
              <a:rPr lang="eu-ES" dirty="0" smtClean="0"/>
              <a:t>egiaztatu</a:t>
            </a:r>
          </a:p>
          <a:p>
            <a:pPr lvl="0"/>
            <a:r>
              <a:rPr lang="eu-ES" dirty="0" smtClean="0"/>
              <a:t>Ez utzi </a:t>
            </a:r>
            <a:r>
              <a:rPr lang="eu-ES" dirty="0"/>
              <a:t>inori atzera </a:t>
            </a:r>
            <a:r>
              <a:rPr lang="eu-ES" dirty="0" smtClean="0"/>
              <a:t>bueltatzen</a:t>
            </a:r>
            <a:endParaRPr lang="es-ES" dirty="0"/>
          </a:p>
          <a:p>
            <a:pPr lvl="0"/>
            <a:r>
              <a:rPr lang="eu-ES" dirty="0"/>
              <a:t>Ahal dela, leihoak eta ateak ixten </a:t>
            </a:r>
            <a:r>
              <a:rPr lang="eu-ES" dirty="0" smtClean="0"/>
              <a:t>joan</a:t>
            </a:r>
            <a:endParaRPr lang="es-ES" dirty="0"/>
          </a:p>
          <a:p>
            <a:pPr lvl="0"/>
            <a:r>
              <a:rPr lang="eu-ES" dirty="0" smtClean="0"/>
              <a:t>Larrialdietako </a:t>
            </a:r>
            <a:r>
              <a:rPr lang="eu-ES" dirty="0"/>
              <a:t>arduradunari </a:t>
            </a:r>
            <a:r>
              <a:rPr lang="eu-ES" dirty="0" smtClean="0"/>
              <a:t>lagundu zuzendaritzarako </a:t>
            </a:r>
            <a:r>
              <a:rPr lang="eu-ES" dirty="0"/>
              <a:t>txostena egiten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98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BILGUNEAK</a:t>
            </a:r>
            <a:endParaRPr lang="es-ES" dirty="0"/>
          </a:p>
        </p:txBody>
      </p:sp>
      <p:sp>
        <p:nvSpPr>
          <p:cNvPr id="4" name="Edukiaren leku-marka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3. eta 4. </a:t>
            </a:r>
            <a:r>
              <a:rPr lang="es-ES" dirty="0" err="1" smtClean="0"/>
              <a:t>pisuak</a:t>
            </a:r>
            <a:endParaRPr lang="es-ES" dirty="0"/>
          </a:p>
        </p:txBody>
      </p:sp>
      <p:sp>
        <p:nvSpPr>
          <p:cNvPr id="5" name="Edukiaren leku-marka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ES" dirty="0" smtClean="0"/>
              <a:t>0. eta 1. </a:t>
            </a:r>
            <a:r>
              <a:rPr lang="es-ES" dirty="0" err="1" smtClean="0"/>
              <a:t>pisuak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" t="10412" r="5383" b="20901"/>
          <a:stretch/>
        </p:blipFill>
        <p:spPr bwMode="auto">
          <a:xfrm>
            <a:off x="899593" y="1628801"/>
            <a:ext cx="3384376" cy="204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10007" r="5951" b="21009"/>
          <a:stretch/>
        </p:blipFill>
        <p:spPr bwMode="auto">
          <a:xfrm>
            <a:off x="4572000" y="3656102"/>
            <a:ext cx="3537528" cy="247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117</TotalTime>
  <Words>137</Words>
  <Application>Microsoft Office PowerPoint</Application>
  <PresentationFormat>Presentación en pantalla (4:3)</PresentationFormat>
  <Paragraphs>54</Paragraphs>
  <Slides>6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Austin</vt:lpstr>
      <vt:lpstr>AUTOBABES PLANA</vt:lpstr>
      <vt:lpstr>ALARMA</vt:lpstr>
      <vt:lpstr>ZENTROAN ANTZEMANDAKO ARRISKUAK</vt:lpstr>
      <vt:lpstr>ARDURAK</vt:lpstr>
      <vt:lpstr>EBAKUAZIO ARDURADUNA</vt:lpstr>
      <vt:lpstr>BILGUNEAK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AUTOBABES PLANA</dc:title>
  <dc:creator>Txabi del Corte</dc:creator>
  <cp:lastModifiedBy>Administrador</cp:lastModifiedBy>
  <cp:revision>14</cp:revision>
  <dcterms:created xsi:type="dcterms:W3CDTF">2014-05-14T06:40:08Z</dcterms:created>
  <dcterms:modified xsi:type="dcterms:W3CDTF">2018-06-18T13:02:36Z</dcterms:modified>
</cp:coreProperties>
</file>